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70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hub.io/BukehiWeb/power%20point/rc7.pptx?" TargetMode="External"/><Relationship Id="rId6" Type="http://schemas.microsoft.com/office/2007/relationships/media" Target="../media/media1.mp3"/><Relationship Id="rId7" Type="http://schemas.openxmlformats.org/officeDocument/2006/relationships/video" Target="../media/media1.mp3"/><Relationship Id="rId8" Type="http://schemas.openxmlformats.org/officeDocument/2006/relationships/image" Target="../media/image3.png"/><Relationship Id="rId9" Type="http://schemas.microsoft.com/office/2007/relationships/media" Target="../media/media2.mp3"/><Relationship Id="rId10" Type="http://schemas.openxmlformats.org/officeDocument/2006/relationships/video" Target="../media/media2.mp3"/><Relationship Id="rId11" Type="http://schemas.microsoft.com/office/2007/relationships/media" Target="../media/media3.mp3"/><Relationship Id="rId12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sp>
        <p:nvSpPr>
          <p:cNvPr id="2" name="箭头: 右 1">
            <a:hlinkClick r:id="rId5"/>
            <a:extLst>
              <a:ext uri="{FF2B5EF4-FFF2-40B4-BE49-F238E27FC236}">
                <a16:creationId xmlns:a16="http://schemas.microsoft.com/office/drawing/2014/main" id="{D800D28D-32D6-2573-8DD0-07E210EE9540}"/>
              </a:ext>
            </a:extLst>
          </p:cNvPr>
          <p:cNvSpPr/>
          <p:nvPr/>
        </p:nvSpPr>
        <p:spPr>
          <a:xfrm>
            <a:off x="1320800" y="5020407"/>
            <a:ext cx="10160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SABAI,Claire Ridgely - Scared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Shou - Juless Edits.mp3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The Chainsmokers - I Love U.mp3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9</cp:revision>
  <dcterms:created xsi:type="dcterms:W3CDTF">2024-03-31T02:06:07Z</dcterms:created>
  <dcterms:modified xsi:type="dcterms:W3CDTF">2024-04-08T06:01:46Z</dcterms:modified>
</cp:coreProperties>
</file>

<file path=docProps/thumbnail.jpeg>
</file>